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27" autoAdjust="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Perryman" userId="ca0ad9d2-f3e9-4ac5-8d45-9bd32de53f84" providerId="ADAL" clId="{F923B988-89E7-49AB-A98D-BB382C67467F}"/>
    <pc:docChg chg="custSel modSld">
      <pc:chgData name="Andy Perryman" userId="ca0ad9d2-f3e9-4ac5-8d45-9bd32de53f84" providerId="ADAL" clId="{F923B988-89E7-49AB-A98D-BB382C67467F}" dt="2018-04-26T13:34:34.811" v="49" actId="20577"/>
      <pc:docMkLst>
        <pc:docMk/>
      </pc:docMkLst>
      <pc:sldChg chg="addSp modSp">
        <pc:chgData name="Andy Perryman" userId="ca0ad9d2-f3e9-4ac5-8d45-9bd32de53f84" providerId="ADAL" clId="{F923B988-89E7-49AB-A98D-BB382C67467F}" dt="2018-04-26T13:34:34.811" v="49" actId="20577"/>
        <pc:sldMkLst>
          <pc:docMk/>
          <pc:sldMk cId="377683034" sldId="256"/>
        </pc:sldMkLst>
        <pc:spChg chg="mod">
          <ac:chgData name="Andy Perryman" userId="ca0ad9d2-f3e9-4ac5-8d45-9bd32de53f84" providerId="ADAL" clId="{F923B988-89E7-49AB-A98D-BB382C67467F}" dt="2018-04-26T13:34:34.811" v="49" actId="20577"/>
          <ac:spMkLst>
            <pc:docMk/>
            <pc:sldMk cId="377683034" sldId="256"/>
            <ac:spMk id="3" creationId="{00000000-0000-0000-0000-000000000000}"/>
          </ac:spMkLst>
        </pc:spChg>
        <pc:picChg chg="add mod">
          <ac:chgData name="Andy Perryman" userId="ca0ad9d2-f3e9-4ac5-8d45-9bd32de53f84" providerId="ADAL" clId="{F923B988-89E7-49AB-A98D-BB382C67467F}" dt="2018-04-26T13:33:59.525" v="3" actId="1076"/>
          <ac:picMkLst>
            <pc:docMk/>
            <pc:sldMk cId="377683034" sldId="256"/>
            <ac:picMk id="4" creationId="{76FFD449-A68A-4376-958B-3425021CD0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97B6-7F21-0746-981F-C2CCFEE42D4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B66A8-5C58-6F42-9F02-2E8A3B135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assn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279" y="5692792"/>
            <a:ext cx="6400800" cy="9525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GEORGIA BAPTIST ASSOCIATION</a:t>
            </a:r>
          </a:p>
          <a:p>
            <a:r>
              <a:rPr lang="en-US">
                <a:hlinkClick r:id="rId3"/>
              </a:rPr>
              <a:t>www.GaAssn.org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6FFD449-A68A-4376-958B-3425021C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301" y="4238416"/>
            <a:ext cx="1284858" cy="12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644" y="456081"/>
            <a:ext cx="6929156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755"/>
            <a:ext cx="8229600" cy="43344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0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DFD8036DC234DA6F16C286AE39826" ma:contentTypeVersion="2" ma:contentTypeDescription="Create a new document." ma:contentTypeScope="" ma:versionID="ed22e197ec05c002ee6e893214008631">
  <xsd:schema xmlns:xsd="http://www.w3.org/2001/XMLSchema" xmlns:xs="http://www.w3.org/2001/XMLSchema" xmlns:p="http://schemas.microsoft.com/office/2006/metadata/properties" xmlns:ns2="7be4a6b0-888a-4006-a97f-0a33c4fa2512" targetNamespace="http://schemas.microsoft.com/office/2006/metadata/properties" ma:root="true" ma:fieldsID="80e757f52b7edd7a445bf5f3f327cf61" ns2:_="">
    <xsd:import namespace="7be4a6b0-888a-4006-a97f-0a33c4fa25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4a6b0-888a-4006-a97f-0a33c4fa2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6A9FE1-C0BE-4E81-9052-73F79B392A8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be4a6b0-888a-4006-a97f-0a33c4fa2512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8BB4CA-9D41-49F8-8B7E-17471085BF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5FE3FA-45FE-499E-8ECC-E486A69EC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e4a6b0-888a-4006-a97f-0a33c4fa2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Clemson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Association</dc:title>
  <dc:creator>Seth Berry</dc:creator>
  <cp:lastModifiedBy>Andy Perryman</cp:lastModifiedBy>
  <cp:revision>14</cp:revision>
  <dcterms:created xsi:type="dcterms:W3CDTF">2012-05-15T02:13:10Z</dcterms:created>
  <dcterms:modified xsi:type="dcterms:W3CDTF">2018-04-26T13:34:37Z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0x0101008AEDFD8036DC234DA6F16C286AE39826</vt:lpwstr>
  </property>
</Properties>
</file>